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D95A-2AED-49C9-A750-8B036C8F266B}" type="datetimeFigureOut">
              <a:rPr lang="en-US" smtClean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51D4-B09A-454E-8AC0-84D733BBF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986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D95A-2AED-49C9-A750-8B036C8F266B}" type="datetimeFigureOut">
              <a:rPr lang="en-US" smtClean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51D4-B09A-454E-8AC0-84D733BBF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D95A-2AED-49C9-A750-8B036C8F266B}" type="datetimeFigureOut">
              <a:rPr lang="en-US" smtClean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51D4-B09A-454E-8AC0-84D733BBF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54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D95A-2AED-49C9-A750-8B036C8F266B}" type="datetimeFigureOut">
              <a:rPr lang="en-US" smtClean="0"/>
              <a:t>12/27/2024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51D4-B09A-454E-8AC0-84D733BBF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80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D95A-2AED-49C9-A750-8B036C8F266B}" type="datetimeFigureOut">
              <a:rPr lang="en-US" smtClean="0"/>
              <a:t>12/27/2024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51D4-B09A-454E-8AC0-84D733BBF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9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D95A-2AED-49C9-A750-8B036C8F266B}" type="datetimeFigureOut">
              <a:rPr lang="en-US" smtClean="0"/>
              <a:t>12/27/2024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51D4-B09A-454E-8AC0-84D733BBF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0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D95A-2AED-49C9-A750-8B036C8F266B}" type="datetimeFigureOut">
              <a:rPr lang="en-US" smtClean="0"/>
              <a:t>12/27/2024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51D4-B09A-454E-8AC0-84D733BBF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75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D95A-2AED-49C9-A750-8B036C8F266B}" type="datetimeFigureOut">
              <a:rPr lang="en-US" smtClean="0"/>
              <a:t>12/27/2024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51D4-B09A-454E-8AC0-84D733BBF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981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D95A-2AED-49C9-A750-8B036C8F266B}" type="datetimeFigureOut">
              <a:rPr lang="en-US" smtClean="0"/>
              <a:t>12/27/2024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51D4-B09A-454E-8AC0-84D733BBF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61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D95A-2AED-49C9-A750-8B036C8F266B}" type="datetimeFigureOut">
              <a:rPr lang="en-US" smtClean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51D4-B09A-454E-8AC0-84D733BBF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298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D95A-2AED-49C9-A750-8B036C8F266B}" type="datetimeFigureOut">
              <a:rPr lang="en-US" smtClean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51D4-B09A-454E-8AC0-84D733BBF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14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CD95A-2AED-49C9-A750-8B036C8F266B}" type="datetimeFigureOut">
              <a:rPr lang="en-US" smtClean="0"/>
              <a:t>12/27/2024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C51D4-B09A-454E-8AC0-84D733BBF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93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3" y="141668"/>
            <a:ext cx="11991700" cy="649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16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1891" y="356706"/>
            <a:ext cx="105868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Meaning of Political Participation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6518" y="1468192"/>
            <a:ext cx="1025158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term political participation refers to those voluntary activities by which members of a society share in the selection of their rulers and directly or indirectly in the formation of public policy. These activities are like casting vote, seeking information , holding discussion , attending meetings, making financial contributions to political parties, staging strikes and demonstrations , communicating with the + and other leading figures. </a:t>
            </a:r>
          </a:p>
        </p:txBody>
      </p:sp>
    </p:spTree>
    <p:extLst>
      <p:ext uri="{BB962C8B-B14F-4D97-AF65-F5344CB8AC3E}">
        <p14:creationId xmlns:p14="http://schemas.microsoft.com/office/powerpoint/2010/main" val="4229615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036" y="476518"/>
            <a:ext cx="8975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DEFINITIONS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3792" y="1448112"/>
            <a:ext cx="106765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According to Rush and </a:t>
            </a:r>
            <a:r>
              <a:rPr lang="en-US" sz="2800" b="1" dirty="0" err="1"/>
              <a:t>Althof</a:t>
            </a:r>
            <a:r>
              <a:rPr lang="en-US" dirty="0"/>
              <a:t>, </a:t>
            </a:r>
            <a:r>
              <a:rPr lang="en-US" sz="2000" dirty="0"/>
              <a:t>“</a:t>
            </a:r>
            <a:r>
              <a:rPr lang="en-US" sz="2400" dirty="0"/>
              <a:t>Political Participation is the involvement of     the individual at various levels in political system”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9245" y="2665927"/>
            <a:ext cx="1068946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According to Herbert </a:t>
            </a:r>
            <a:r>
              <a:rPr lang="en-US" sz="2800" b="1" dirty="0" err="1"/>
              <a:t>McClosky</a:t>
            </a:r>
            <a:r>
              <a:rPr lang="en-US" dirty="0"/>
              <a:t>, “ </a:t>
            </a:r>
            <a:r>
              <a:rPr lang="en-US" sz="2400" dirty="0"/>
              <a:t>Political Participation is the principal means through which consent is granted or withdrawn democracy and rulers are made accountable to the ruled”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9245" y="4253074"/>
            <a:ext cx="104834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According to Almond and Powell</a:t>
            </a:r>
            <a:r>
              <a:rPr lang="en-US" dirty="0"/>
              <a:t>, “</a:t>
            </a:r>
            <a:r>
              <a:rPr lang="en-US" sz="2400" dirty="0"/>
              <a:t>Political Participation can be defined as the members of the society in the decision making process of the system”</a:t>
            </a:r>
          </a:p>
        </p:txBody>
      </p:sp>
    </p:spTree>
    <p:extLst>
      <p:ext uri="{BB962C8B-B14F-4D97-AF65-F5344CB8AC3E}">
        <p14:creationId xmlns:p14="http://schemas.microsoft.com/office/powerpoint/2010/main" val="3623271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146219" y="3406461"/>
            <a:ext cx="2408349" cy="20477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Contacting officials</a:t>
            </a:r>
          </a:p>
        </p:txBody>
      </p:sp>
      <p:sp>
        <p:nvSpPr>
          <p:cNvPr id="4" name="Oval 3"/>
          <p:cNvSpPr/>
          <p:nvPr/>
        </p:nvSpPr>
        <p:spPr>
          <a:xfrm>
            <a:off x="4499555" y="118052"/>
            <a:ext cx="2656269" cy="1931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Campaign activity</a:t>
            </a:r>
          </a:p>
        </p:txBody>
      </p:sp>
      <p:sp>
        <p:nvSpPr>
          <p:cNvPr id="5" name="Oval 4"/>
          <p:cNvSpPr/>
          <p:nvPr/>
        </p:nvSpPr>
        <p:spPr>
          <a:xfrm>
            <a:off x="7823919" y="3577468"/>
            <a:ext cx="2659486" cy="20477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Protesting</a:t>
            </a:r>
          </a:p>
        </p:txBody>
      </p:sp>
      <p:sp>
        <p:nvSpPr>
          <p:cNvPr id="6" name="Oval 5"/>
          <p:cNvSpPr/>
          <p:nvPr/>
        </p:nvSpPr>
        <p:spPr>
          <a:xfrm>
            <a:off x="1249251" y="620701"/>
            <a:ext cx="2305317" cy="22034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Voting in election</a:t>
            </a:r>
          </a:p>
        </p:txBody>
      </p:sp>
      <p:sp>
        <p:nvSpPr>
          <p:cNvPr id="8" name="Oval 7"/>
          <p:cNvSpPr/>
          <p:nvPr/>
        </p:nvSpPr>
        <p:spPr>
          <a:xfrm>
            <a:off x="8113691" y="620701"/>
            <a:ext cx="2369714" cy="2203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Community activity</a:t>
            </a:r>
          </a:p>
        </p:txBody>
      </p:sp>
      <p:sp>
        <p:nvSpPr>
          <p:cNvPr id="10" name="Oval 9"/>
          <p:cNvSpPr/>
          <p:nvPr/>
        </p:nvSpPr>
        <p:spPr>
          <a:xfrm>
            <a:off x="4494727" y="4580591"/>
            <a:ext cx="2871989" cy="20892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Running for public office</a:t>
            </a:r>
          </a:p>
        </p:txBody>
      </p:sp>
      <p:sp>
        <p:nvSpPr>
          <p:cNvPr id="11" name="Oval 10"/>
          <p:cNvSpPr/>
          <p:nvPr/>
        </p:nvSpPr>
        <p:spPr>
          <a:xfrm>
            <a:off x="3992451" y="2150771"/>
            <a:ext cx="3786388" cy="22280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TYPES OF POLITICAL PARTICIPATION</a:t>
            </a:r>
          </a:p>
        </p:txBody>
      </p:sp>
    </p:spTree>
    <p:extLst>
      <p:ext uri="{BB962C8B-B14F-4D97-AF65-F5344CB8AC3E}">
        <p14:creationId xmlns:p14="http://schemas.microsoft.com/office/powerpoint/2010/main" val="3422390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7741" y="257577"/>
            <a:ext cx="7946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Characteristics of Political participation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5008" y="1223493"/>
            <a:ext cx="870611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It is universal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It is comprehensive concept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Based on constitutional means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It is not uniform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It is voluntary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It depends upon the form of government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It provides legitimacy to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Negative and positive nature</a:t>
            </a:r>
          </a:p>
        </p:txBody>
      </p:sp>
    </p:spTree>
    <p:extLst>
      <p:ext uri="{BB962C8B-B14F-4D97-AF65-F5344CB8AC3E}">
        <p14:creationId xmlns:p14="http://schemas.microsoft.com/office/powerpoint/2010/main" val="1326004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7583" y="242311"/>
            <a:ext cx="9787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DETERMINANTS OF POLITICAL PARTICIPATION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1673" y="1184856"/>
            <a:ext cx="779171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Economic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Political consciousness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Ideological commitment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Immediate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Performance of the Government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Casteism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Religion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Populist politics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345" y="1391121"/>
            <a:ext cx="5008418" cy="51369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89125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4986" y="1414530"/>
            <a:ext cx="9672034" cy="458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37386" y="1566930"/>
            <a:ext cx="9672034" cy="458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2276" y="1109730"/>
            <a:ext cx="9066727" cy="4737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9842" y="1397702"/>
            <a:ext cx="73948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Class interest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Charismatic leadership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Regionalism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Elections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Awareness among women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Election manifesto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Residence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Types of Government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Means of mass media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842" y="321972"/>
            <a:ext cx="99164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DETERMINANTS OF POLITICAL PARTICIPATION</a:t>
            </a:r>
          </a:p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78"/>
          <a:stretch/>
        </p:blipFill>
        <p:spPr>
          <a:xfrm>
            <a:off x="6969618" y="1414530"/>
            <a:ext cx="4865091" cy="3739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72624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7273" y="1898073"/>
            <a:ext cx="61375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246371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255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Vishal</dc:creator>
  <cp:lastModifiedBy>lect.aggarwalrupali@gmail.com</cp:lastModifiedBy>
  <cp:revision>11</cp:revision>
  <dcterms:created xsi:type="dcterms:W3CDTF">2024-12-26T15:03:55Z</dcterms:created>
  <dcterms:modified xsi:type="dcterms:W3CDTF">2024-12-27T04:57:03Z</dcterms:modified>
</cp:coreProperties>
</file>